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0511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894456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035551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17664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De aansturing van het actieve element</a:t>
            </a:r>
          </a:p>
          <a:p>
            <a:pPr lvl="1"/>
            <a:r>
              <a:t>plaatst lading bij op de condensator</a:t>
            </a:r>
          </a:p>
          <a:p>
            <a:pPr lvl="1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De geleidingehoek is het deel van de periode dat de transistor gestuurd wordt</a:t>
            </a:r>
          </a:p>
          <a:p>
            <a:pPr/>
            <a:r>
              <a:t>Hoe korter de stuurperiode</a:t>
            </a:r>
          </a:p>
          <a:p>
            <a:pPr lvl="1"/>
            <a:r>
              <a:t>Hoe minder energie er geleverd wordt</a:t>
            </a:r>
          </a:p>
          <a:p>
            <a:pPr lvl="1"/>
            <a:r>
              <a:t>Hoe efficiënter de versterker</a:t>
            </a:r>
          </a:p>
          <a:p>
            <a:pPr/>
            <a:r>
              <a:t>De geleidingehoek blijft best constant</a:t>
            </a:r>
          </a:p>
          <a:p>
            <a:pPr lvl="1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Voor vaste bronnen ...</a:t>
            </a:r>
          </a:p>
          <a:p>
            <a:pPr/>
            <a:r>
              <a:t>Voor FM versterkers</a:t>
            </a:r>
          </a:p>
          <a:p>
            <a:pPr lvl="1"/>
            <a:r>
              <a:t>amplitude is vast, frequentie varieert</a:t>
            </a:r>
          </a:p>
          <a:p>
            <a:pPr lvl="1"/>
            <a:r>
              <a:t>geleidingshoek kan ook constant zijn</a:t>
            </a:r>
          </a:p>
          <a:p>
            <a:pPr/>
            <a:r>
              <a:t>Voor AM versterkers</a:t>
            </a:r>
          </a:p>
          <a:p>
            <a:pPr lvl="1"/>
            <a:r>
              <a:t>Directe uitvoering</a:t>
            </a:r>
          </a:p>
          <a:p>
            <a:pPr lvl="2"/>
            <a:r>
              <a:t>geleidingshoek  moet variëren tenzij pi/2</a:t>
            </a:r>
          </a:p>
          <a:p>
            <a:pPr lvl="2"/>
            <a:r>
              <a:t>geleidingshoek pi/2 is de enige oplossing</a:t>
            </a:r>
          </a:p>
          <a:p>
            <a:pPr lvl="2"/>
            <a:r>
              <a:t>Gebruik: kleine AM zenders en televisiezenders</a:t>
            </a:r>
          </a:p>
          <a:p>
            <a:pPr lvl="1"/>
            <a:r>
              <a:t>Plaatmodulatie uitvoering</a:t>
            </a:r>
          </a:p>
          <a:p>
            <a:pPr lvl="2"/>
            <a:r>
              <a:t>Voedingsspanning variëren in plaats van de geleidingshoek</a:t>
            </a:r>
          </a:p>
          <a:p>
            <a:pPr lvl="2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Vermogenversterkers voor hoge frequenties hebben meestal</a:t>
            </a:r>
          </a:p>
          <a:p>
            <a:pPr lvl="1"/>
            <a:r>
              <a:t>een vaste frequentie</a:t>
            </a:r>
          </a:p>
          <a:p>
            <a:pPr lvl="1"/>
            <a:r>
              <a:t>een beperkte bandbreedte (max 1 % van de frequentie)</a:t>
            </a:r>
          </a:p>
          <a:p>
            <a:pPr/>
            <a:r>
              <a:t>Toepassingen</a:t>
            </a:r>
          </a:p>
          <a:p>
            <a:pPr lvl="1"/>
            <a:r>
              <a:t>inductieve verwarming</a:t>
            </a:r>
          </a:p>
          <a:p>
            <a:pPr lvl="2"/>
            <a:r>
              <a:t>smeltovens</a:t>
            </a:r>
          </a:p>
          <a:p>
            <a:pPr lvl="1"/>
            <a:r>
              <a:t>diëlektrisch verwarmen</a:t>
            </a:r>
          </a:p>
          <a:p>
            <a:pPr lvl="2"/>
            <a:r>
              <a:t>drogen, bakken, polymeriseren</a:t>
            </a:r>
          </a:p>
          <a:p>
            <a:pPr lvl="1"/>
            <a:r>
              <a:t>Telecommunicatie</a:t>
            </a:r>
          </a:p>
          <a:p>
            <a:pPr lvl="2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C_C1         2 3  10nF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V_Vin        4 0 sin(-1.5 2.7 1591500) DC=-1.5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We kunnen gebruik maken van de eigenfrequentie van een resonante kring om</a:t>
            </a:r>
          </a:p>
          <a:p>
            <a:pPr lvl="1"/>
            <a:r>
              <a:t>De oscillatie op de juiste frequentie te genereren</a:t>
            </a:r>
          </a:p>
          <a:p>
            <a:pPr lvl="1"/>
            <a:r>
              <a:t>Om harmonischen weg te filteren</a:t>
            </a:r>
          </a:p>
          <a:p>
            <a:pPr/>
            <a:r>
              <a:t>Deze resonante kring vormt de belasting van de vermogentransistor</a:t>
            </a:r>
          </a:p>
          <a:p>
            <a:pPr lvl="1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C_C1         2 3  10n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V_Vin        4 5  AC 0.5V 0 DC 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V_VinDC      5 0 0.7V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* klasseC   versie2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Q_Q1         2 1 0  Q2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L_L1         0 3    1uH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C_C1         0 3    10n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R_R1         0 3    100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V_V3         4 0    11V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V_V5         1 0    sin(-2 3.09 1591500) DC=-2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C_C2         2 3    100n  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L_L2         2 4    20uH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FFFFFF"/>
                </a:solidFill>
              </a:defRPr>
            </a:pPr>
            <a:r>
              <a:rPr sz="3000" b="0" i="0">
                <a:latin typeface="Courier"/>
              </a:rPr>
              <a:t>.model Q2  NPN(Is=14.34f BF=255.9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Rol actief element</a:t>
            </a:r>
          </a:p>
          <a:p>
            <a:pPr lvl="1"/>
            <a:r>
              <a:t>Wel: leveren van energie</a:t>
            </a:r>
          </a:p>
          <a:p>
            <a:pPr lvl="2"/>
            <a:r>
              <a:t>Compenseren van het verlies in de belasting</a:t>
            </a:r>
          </a:p>
          <a:p>
            <a:pPr lvl="1"/>
            <a:r>
              <a:t>Niet: vorming van de sinus</a:t>
            </a:r>
          </a:p>
          <a:p>
            <a:pPr lvl="2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Zonder sturing actief element</a:t>
            </a:r>
          </a:p>
          <a:p>
            <a:pPr lvl="1"/>
            <a:r>
              <a:t>De inductantie (L1) wisselt met de condensator (C1) energie uit: trilling op de eigenfrequentie</a:t>
            </a:r>
          </a:p>
          <a:p>
            <a:pPr lvl="1"/>
            <a:r>
              <a:t>Amplitude van de oscillatie daalt (de trilling dempt uit) door energieoverdracht naar de belasting RL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692526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309746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91744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